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7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68" d="100"/>
          <a:sy n="168" d="100"/>
        </p:scale>
        <p:origin x="-269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8/9/12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8/9/12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8/9/12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88856D55-EFBE-4F9B-8A5F-09D42CA22A9B}" type="datetime1">
              <a:rPr lang="en-US" smtClean="0"/>
              <a:pPr/>
              <a:t>8/9/12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9D1D110F-3F4E-48D9-B8AA-5D0E825AFDBA}" type="datetime1">
              <a:rPr lang="en-US" smtClean="0"/>
              <a:pPr/>
              <a:t>8/9/12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9D1D110F-3F4E-48D9-B8AA-5D0E825AFDBA}" type="datetime1">
              <a:rPr lang="en-US" smtClean="0"/>
              <a:pPr/>
              <a:t>8/9/12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8/9/12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8/9/12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9D02-426E-46C9-9EE9-0DE1EF8B2838}" type="datetime1">
              <a:rPr lang="en-US" smtClean="0"/>
              <a:pPr/>
              <a:t>8/9/12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8/9/12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8/9/12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8/9/12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D110F-3F4E-48D9-B8AA-5D0E825AFDBA}" type="datetime1">
              <a:rPr lang="en-US" smtClean="0"/>
              <a:pPr/>
              <a:t>8/9/12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D110F-3F4E-48D9-B8AA-5D0E825AFDBA}" type="datetime1">
              <a:rPr lang="en-US" smtClean="0"/>
              <a:pPr/>
              <a:t>8/9/12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D110F-3F4E-48D9-B8AA-5D0E825AFDBA}" type="datetime1">
              <a:rPr lang="en-US" smtClean="0"/>
              <a:pPr/>
              <a:t>8/9/12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8/9/12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8/9/12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  <p:sldLayoutId id="2147483809" r:id="rId12"/>
    <p:sldLayoutId id="2147483810" r:id="rId13"/>
    <p:sldLayoutId id="2147483811" r:id="rId14"/>
    <p:sldLayoutId id="2147483812" r:id="rId15"/>
    <p:sldLayoutId id="2147483813" r:id="rId16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60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Usain</a:t>
            </a:r>
            <a:r>
              <a:rPr lang="en-US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Bolt</a:t>
            </a:r>
            <a:endParaRPr lang="en-US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+mj-lt"/>
                <a:cs typeface="American Typewriter"/>
              </a:rPr>
              <a:t>By</a:t>
            </a:r>
            <a:r>
              <a:rPr lang="en-US" sz="3600" dirty="0" smtClean="0">
                <a:latin typeface="American Typewriter"/>
                <a:cs typeface="American Typewriter"/>
              </a:rPr>
              <a:t> </a:t>
            </a:r>
            <a:r>
              <a:rPr lang="en-US" sz="3600" dirty="0" smtClean="0">
                <a:latin typeface="+mj-lt"/>
                <a:cs typeface="American Typewriter"/>
              </a:rPr>
              <a:t>Alec</a:t>
            </a:r>
            <a:endParaRPr lang="en-US" sz="3600" dirty="0">
              <a:latin typeface="+mj-lt"/>
              <a:cs typeface="American Typewriter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2412" y="391014"/>
            <a:ext cx="4365165" cy="24579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903" y="536007"/>
            <a:ext cx="3403935" cy="231293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747" y="4338129"/>
            <a:ext cx="2470225" cy="226719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55824" y="4783443"/>
            <a:ext cx="3307126" cy="1603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136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xmlns:p14="http://schemas.microsoft.com/office/powerpoint/2010/main" spd="slow">
        <p:dissolv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smtClean="0">
                <a:solidFill>
                  <a:schemeClr val="accent2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Why </a:t>
            </a:r>
            <a:r>
              <a:rPr lang="en-US" sz="4000" dirty="0" err="1" smtClean="0">
                <a:solidFill>
                  <a:schemeClr val="accent2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Usain</a:t>
            </a:r>
            <a:r>
              <a:rPr lang="en-US" sz="4000" dirty="0" smtClean="0">
                <a:solidFill>
                  <a:schemeClr val="accent2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Bolt is Special</a:t>
            </a:r>
            <a:endParaRPr lang="en-US" sz="4000" dirty="0">
              <a:solidFill>
                <a:schemeClr val="accent2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Greatest sprinter in the world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Has great talent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Has won heaps of gold medals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Competes in 100 meter sprint which is always fun to watch</a:t>
            </a:r>
          </a:p>
          <a:p>
            <a:pPr marL="0" indent="0">
              <a:buNone/>
            </a:pPr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</a:t>
            </a:r>
          </a:p>
          <a:p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3175" y="4186273"/>
            <a:ext cx="3647146" cy="2188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5551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How much </a:t>
            </a:r>
            <a:r>
              <a:rPr lang="en-US" sz="3200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Usain</a:t>
            </a:r>
            <a:r>
              <a:rPr lang="en-US" sz="3200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Bolt trains and how long he trains</a:t>
            </a:r>
            <a:endParaRPr lang="en-US" sz="3200" dirty="0">
              <a:solidFill>
                <a:schemeClr val="accent3">
                  <a:lumMod val="60000"/>
                  <a:lumOff val="40000"/>
                </a:schemeClr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v"/>
            </a:pPr>
            <a:r>
              <a:rPr lang="en-US" dirty="0" smtClean="0">
                <a:solidFill>
                  <a:schemeClr val="accent6"/>
                </a:solidFill>
              </a:rPr>
              <a:t>Trains about 2 hours a day ( My guess)</a:t>
            </a:r>
          </a:p>
          <a:p>
            <a:pPr>
              <a:buFont typeface="Wingdings" charset="2"/>
              <a:buChar char="v"/>
            </a:pPr>
            <a:r>
              <a:rPr lang="en-US" dirty="0" smtClean="0">
                <a:solidFill>
                  <a:schemeClr val="accent6"/>
                </a:solidFill>
              </a:rPr>
              <a:t>Even before he was an athlete he still always used to train</a:t>
            </a:r>
          </a:p>
          <a:p>
            <a:pPr>
              <a:buFont typeface="Wingdings" charset="2"/>
              <a:buChar char="v"/>
            </a:pPr>
            <a:r>
              <a:rPr lang="en-US" dirty="0" smtClean="0">
                <a:solidFill>
                  <a:schemeClr val="accent6"/>
                </a:solidFill>
              </a:rPr>
              <a:t>He </a:t>
            </a:r>
            <a:r>
              <a:rPr lang="en-US" dirty="0" smtClean="0">
                <a:solidFill>
                  <a:schemeClr val="accent6"/>
                </a:solidFill>
              </a:rPr>
              <a:t>trains everyday whenever he has a chance ( Not a guess)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7868" y="3929329"/>
            <a:ext cx="3927424" cy="2474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585581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80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History</a:t>
            </a:r>
            <a:endParaRPr lang="en-US" dirty="0">
              <a:solidFill>
                <a:srgbClr val="008000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Ø"/>
            </a:pPr>
            <a:r>
              <a:rPr lang="en-US" dirty="0" smtClean="0"/>
              <a:t>Was Born August 21st, 1986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Was the fastest runner in his school when he was young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Started professional sprinting in 2004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charset="2"/>
              <a:buChar char="Ø"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487" y="3667435"/>
            <a:ext cx="5172111" cy="2827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0537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63</TotalTime>
  <Words>104</Words>
  <Application>Microsoft Macintosh PowerPoint</Application>
  <PresentationFormat>On-screen Show (4:3)</PresentationFormat>
  <Paragraphs>19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Revolution</vt:lpstr>
      <vt:lpstr>Usain Bolt</vt:lpstr>
      <vt:lpstr>Why Usain Bolt is Special</vt:lpstr>
      <vt:lpstr>How much Usain Bolt trains and how long he trains</vt:lpstr>
      <vt:lpstr>History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Usain Bolt</dc:title>
  <dc:creator>Alec Moore</dc:creator>
  <cp:lastModifiedBy>Alec Moore</cp:lastModifiedBy>
  <cp:revision>8</cp:revision>
  <dcterms:created xsi:type="dcterms:W3CDTF">2012-08-07T03:39:46Z</dcterms:created>
  <dcterms:modified xsi:type="dcterms:W3CDTF">2012-08-09T06:22:35Z</dcterms:modified>
</cp:coreProperties>
</file>